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182324-6AC5-4302-8E2B-4FBC9A903A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D76898-01D0-4657-9571-89BFECCB1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джонг Бабочки скачать на компьютер и играть бесплатно во весь эк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36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103674"/>
            <a:ext cx="6550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Создатель игры: Гончарова Т.С.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715272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429388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Правила игры в </a:t>
            </a:r>
            <a:r>
              <a:rPr lang="ru-RU" b="1" dirty="0" err="1"/>
              <a:t>маджонг</a:t>
            </a:r>
            <a:r>
              <a:rPr lang="ru-RU" b="1" dirty="0"/>
              <a:t> «Бабочки»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Для прохождения уровня необходимо </a:t>
            </a:r>
            <a:r>
              <a:rPr lang="ru-RU" dirty="0" smtClean="0"/>
              <a:t>на </a:t>
            </a:r>
            <a:r>
              <a:rPr lang="ru-RU" dirty="0" smtClean="0"/>
              <a:t> поле  находить одинаковых  </a:t>
            </a:r>
            <a:r>
              <a:rPr lang="ru-RU" dirty="0"/>
              <a:t>бабочек. </a:t>
            </a:r>
          </a:p>
          <a:p>
            <a:pPr fontAlgn="base"/>
            <a:endParaRPr lang="ru-RU" dirty="0"/>
          </a:p>
        </p:txBody>
      </p:sp>
      <p:sp>
        <p:nvSpPr>
          <p:cNvPr id="2050" name="AutoShape 2" descr="https://i0.wp.com/igroutka.net/uploads/fotos/madzhong-baboc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Игра Маджонг Бабочки - играть онлайн бесплатно без реги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Игра Маджонг Бабочки - играть онлайн бесплатно без реги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Маджонг Бабочки — Яндекс.Иг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СОЕДИНЯТЬ БАБОЧЕК — играть онлайн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58148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500826" y="564357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1026" name="Презентация" r:id="rId5" imgW="4570524" imgH="342750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ОЕДИНЯТЬ БАБОЧЕК — играть онлайн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Круглая лента лицом вниз 5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1357290" y="857232"/>
            <a:ext cx="121615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000108"/>
            <a:ext cx="2500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Старт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500166" y="214311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357430"/>
            <a:ext cx="2000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Далее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Управляющая кнопка: далее 9">
            <a:hlinkClick r:id="rId5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858148" y="55721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428728" y="385762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000504"/>
            <a:ext cx="22145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Меню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6572264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6858016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C:\Users\пк\Desktop\бабочки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1" y="214291"/>
            <a:ext cx="1643074" cy="1643074"/>
          </a:xfrm>
          <a:prstGeom prst="rect">
            <a:avLst/>
          </a:prstGeom>
          <a:noFill/>
        </p:spPr>
      </p:pic>
      <p:pic>
        <p:nvPicPr>
          <p:cNvPr id="29699" name="Picture 3" descr="C:\Users\пк\Desktop\бабочки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928802"/>
            <a:ext cx="1643075" cy="1643075"/>
          </a:xfrm>
          <a:prstGeom prst="rect">
            <a:avLst/>
          </a:prstGeom>
          <a:noFill/>
        </p:spPr>
      </p:pic>
      <p:pic>
        <p:nvPicPr>
          <p:cNvPr id="29700" name="Picture 4" descr="C:\Users\пк\Desktop\бабочки\Без названия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14290"/>
            <a:ext cx="1571636" cy="1571636"/>
          </a:xfrm>
          <a:prstGeom prst="rect">
            <a:avLst/>
          </a:prstGeom>
          <a:noFill/>
        </p:spPr>
      </p:pic>
      <p:pic>
        <p:nvPicPr>
          <p:cNvPr id="29701" name="Picture 5" descr="C:\Users\пк\Desktop\бабочки\Без названия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786190"/>
            <a:ext cx="1857388" cy="1857388"/>
          </a:xfrm>
          <a:prstGeom prst="rect">
            <a:avLst/>
          </a:prstGeom>
          <a:noFill/>
        </p:spPr>
      </p:pic>
      <p:pic>
        <p:nvPicPr>
          <p:cNvPr id="29702" name="Picture 6" descr="C:\Users\пк\Desktop\бабочки\Без названия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00240"/>
            <a:ext cx="1714512" cy="1571621"/>
          </a:xfrm>
          <a:prstGeom prst="rect">
            <a:avLst/>
          </a:prstGeom>
          <a:noFill/>
        </p:spPr>
      </p:pic>
      <p:pic>
        <p:nvPicPr>
          <p:cNvPr id="29703" name="Picture 7" descr="C:\Users\пк\Desktop\бабочки\Без названия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5" y="285727"/>
            <a:ext cx="1714512" cy="1500199"/>
          </a:xfrm>
          <a:prstGeom prst="rect">
            <a:avLst/>
          </a:prstGeom>
          <a:noFill/>
        </p:spPr>
      </p:pic>
      <p:pic>
        <p:nvPicPr>
          <p:cNvPr id="29704" name="Picture 8" descr="C:\Users\пк\Desktop\бабочки\Без названия (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462" y="3857628"/>
            <a:ext cx="1589418" cy="1714512"/>
          </a:xfrm>
          <a:prstGeom prst="rect">
            <a:avLst/>
          </a:prstGeom>
          <a:noFill/>
        </p:spPr>
      </p:pic>
      <p:pic>
        <p:nvPicPr>
          <p:cNvPr id="29705" name="Picture 9" descr="C:\Users\пк\Desktop\бабочки\Без названия (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29"/>
            <a:ext cx="1357322" cy="1464148"/>
          </a:xfrm>
          <a:prstGeom prst="rect">
            <a:avLst/>
          </a:prstGeom>
          <a:noFill/>
        </p:spPr>
      </p:pic>
      <p:pic>
        <p:nvPicPr>
          <p:cNvPr id="29706" name="Picture 10" descr="C:\Users\пк\Desktop\бабочки\Без названия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928802"/>
            <a:ext cx="1571621" cy="1571621"/>
          </a:xfrm>
          <a:prstGeom prst="rect">
            <a:avLst/>
          </a:prstGeom>
          <a:noFill/>
        </p:spPr>
      </p:pic>
      <p:pic>
        <p:nvPicPr>
          <p:cNvPr id="29707" name="Picture 11" descr="C:\Users\пк\Desktop\бабочки\Без названия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857628"/>
            <a:ext cx="1714497" cy="1714497"/>
          </a:xfrm>
          <a:prstGeom prst="rect">
            <a:avLst/>
          </a:prstGeom>
          <a:noFill/>
        </p:spPr>
      </p:pic>
      <p:pic>
        <p:nvPicPr>
          <p:cNvPr id="29708" name="Picture 12" descr="C:\Users\пк\Desktop\бабочки\Без названия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000240"/>
            <a:ext cx="1452558" cy="1511981"/>
          </a:xfrm>
          <a:prstGeom prst="rect">
            <a:avLst/>
          </a:prstGeom>
          <a:noFill/>
        </p:spPr>
      </p:pic>
      <p:pic>
        <p:nvPicPr>
          <p:cNvPr id="29709" name="Picture 13" descr="C:\Users\пк\Desktop\бабочки\Без названия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00241"/>
            <a:ext cx="1595434" cy="1660702"/>
          </a:xfrm>
          <a:prstGeom prst="rect">
            <a:avLst/>
          </a:prstGeom>
          <a:noFill/>
        </p:spPr>
      </p:pic>
      <p:pic>
        <p:nvPicPr>
          <p:cNvPr id="29710" name="Picture 14" descr="C:\Users\пк\Desktop\бабочки\images (1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3" y="214290"/>
            <a:ext cx="2000264" cy="1581150"/>
          </a:xfrm>
          <a:prstGeom prst="rect">
            <a:avLst/>
          </a:prstGeom>
          <a:noFill/>
        </p:spPr>
      </p:pic>
      <p:pic>
        <p:nvPicPr>
          <p:cNvPr id="29711" name="Picture 15" descr="C:\Users\пк\Desktop\бабочки\images (1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929066"/>
            <a:ext cx="2571736" cy="1408938"/>
          </a:xfrm>
          <a:prstGeom prst="rect">
            <a:avLst/>
          </a:prstGeom>
          <a:noFill/>
        </p:spPr>
      </p:pic>
      <p:sp>
        <p:nvSpPr>
          <p:cNvPr id="19" name="Круглая лента лицом вниз 18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5429256" y="5857892"/>
            <a:ext cx="121615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91027E-6 L 0.45677 0.27266 " pathEditMode="relative" ptsTypes="AA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89824E-7 L 0.44897 0.54533 " pathEditMode="relative" ptsTypes="AA">
                                      <p:cBhvr>
                                        <p:cTn id="10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0287E-7 L -2.22222E-6 0.48242 " pathEditMode="relative" ptsTypes="AA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55319E-6 L -0.39376 0.53516 " pathEditMode="relative" ptsTypes="AA">
                                      <p:cBhvr>
                                        <p:cTn id="18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8.6124E-6 L -0.69306 0.2833 " pathEditMode="relative" ptsTypes="AA">
                                      <p:cBhvr>
                                        <p:cTn id="2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69195E-6 L 0.49619 -0.02105 " pathEditMode="relative" ptsTypes="AA">
                                      <p:cBhvr>
                                        <p:cTn id="26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2849E-6 L -0.58282 0.30412 " pathEditMode="relative" ptsTypes="AA">
                                      <p:cBhvr>
                                        <p:cTn id="3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бабочки\1d57e0ca00620f798951c2a349adad85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090090" cy="4872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4357686" y="5301070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101584" y="6000768"/>
            <a:ext cx="1042416" cy="8572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Трек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</cp:revision>
  <dcterms:created xsi:type="dcterms:W3CDTF">2022-05-11T03:51:58Z</dcterms:created>
  <dcterms:modified xsi:type="dcterms:W3CDTF">2022-05-12T03:29:05Z</dcterms:modified>
</cp:coreProperties>
</file>